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CC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rgbClr val="D9DEEB"/>
          </a:solidFill>
        </a:fill>
      </a:tcStyle>
    </a:wholeTbl>
    <a:band2H>
      <a:tcTxStyle b="def" i="def"/>
      <a:tcStyle>
        <a:tcBdr/>
        <a:fill>
          <a:solidFill>
            <a:srgbClr val="EDEFF5"/>
          </a:solidFill>
        </a:fill>
      </a:tcStyle>
    </a:band2H>
    <a:firstCol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381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381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rgbClr val="E2E6F4"/>
          </a:solidFill>
        </a:fill>
      </a:tcStyle>
    </a:wholeTbl>
    <a:band2H>
      <a:tcTxStyle b="def" i="def"/>
      <a:tcStyle>
        <a:tcBdr/>
        <a:fill>
          <a:solidFill>
            <a:srgbClr val="F1F3FA"/>
          </a:solidFill>
        </a:fill>
      </a:tcStyle>
    </a:band2H>
    <a:firstCol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381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381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4">
              <a:lumOff val="3627"/>
            </a:schemeClr>
          </a:solidFill>
        </a:fill>
      </a:tcStyle>
    </a:wholeTbl>
    <a:band2H>
      <a:tcTxStyle b="def" i="def"/>
      <a:tcStyle>
        <a:tcBdr/>
        <a:fill>
          <a:solidFill>
            <a:srgbClr val="F1F1F1"/>
          </a:solidFill>
        </a:fill>
      </a:tcStyle>
    </a:band2H>
    <a:firstCol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381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381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CC"/>
        </a:fontRef>
        <a:srgbClr val="0000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F6"/>
          </a:solidFill>
        </a:fill>
      </a:tcStyle>
    </a:wholeTbl>
    <a:band2H>
      <a:tcTxStyle b="def" i="def"/>
      <a:tcStyle>
        <a:tcBdr/>
        <a:fill>
          <a:solidFill>
            <a:srgbClr val="0000CC"/>
          </a:solidFill>
        </a:fill>
      </a:tcStyle>
    </a:band2H>
    <a:firstCol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CC"/>
              </a:solidFill>
              <a:prstDash val="solid"/>
              <a:round/>
            </a:ln>
          </a:top>
          <a:bottom>
            <a:ln w="254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CC"/>
          </a:solidFill>
        </a:fill>
      </a:tcStyle>
    </a:lastRow>
    <a:fir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CC"/>
              </a:solidFill>
              <a:prstDash val="solid"/>
              <a:round/>
            </a:ln>
          </a:top>
          <a:bottom>
            <a:ln w="254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rgbClr val="CACAEC"/>
          </a:solidFill>
        </a:fill>
      </a:tcStyle>
    </a:wholeTbl>
    <a:band2H>
      <a:tcTxStyle b="def" i="def"/>
      <a:tcStyle>
        <a:tcBdr/>
        <a:fill>
          <a:solidFill>
            <a:srgbClr val="E6E6F6"/>
          </a:solidFill>
        </a:fill>
      </a:tcStyle>
    </a:band2H>
    <a:firstCol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rgbClr val="0000CC"/>
          </a:solidFill>
        </a:fill>
      </a:tcStyle>
    </a:firstCol>
    <a:la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381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rgbClr val="0000CC"/>
          </a:solidFill>
        </a:fill>
      </a:tcStyle>
    </a:lastRow>
    <a:fir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381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rgbClr val="0000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rgbClr val="0000CC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solidFill>
            <a:srgbClr val="0000CC">
              <a:alpha val="20000"/>
            </a:srgbClr>
          </a:solidFill>
        </a:fill>
      </a:tcStyle>
    </a:firstCol>
    <a:la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50800" cap="flat">
              <a:solidFill>
                <a:srgbClr val="0000CC"/>
              </a:solidFill>
              <a:prstDash val="solid"/>
              <a:round/>
            </a:ln>
          </a:top>
          <a:bottom>
            <a:ln w="127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CC"/>
        </a:fontRef>
        <a:srgbClr val="0000CC"/>
      </a:tcTxStyle>
      <a:tcStyle>
        <a:tcBdr>
          <a:left>
            <a:ln w="12700" cap="flat">
              <a:solidFill>
                <a:srgbClr val="0000CC"/>
              </a:solidFill>
              <a:prstDash val="solid"/>
              <a:round/>
            </a:ln>
          </a:left>
          <a:right>
            <a:ln w="12700" cap="flat">
              <a:solidFill>
                <a:srgbClr val="0000CC"/>
              </a:solidFill>
              <a:prstDash val="solid"/>
              <a:round/>
            </a:ln>
          </a:right>
          <a:top>
            <a:ln w="12700" cap="flat">
              <a:solidFill>
                <a:srgbClr val="0000CC"/>
              </a:solidFill>
              <a:prstDash val="solid"/>
              <a:round/>
            </a:ln>
          </a:top>
          <a:bottom>
            <a:ln w="25400" cap="flat">
              <a:solidFill>
                <a:srgbClr val="0000CC"/>
              </a:solidFill>
              <a:prstDash val="solid"/>
              <a:round/>
            </a:ln>
          </a:bottom>
          <a:insideH>
            <a:ln w="12700" cap="flat">
              <a:solidFill>
                <a:srgbClr val="0000CC"/>
              </a:solidFill>
              <a:prstDash val="solid"/>
              <a:round/>
            </a:ln>
          </a:insideH>
          <a:insideV>
            <a:ln w="12700" cap="flat">
              <a:solidFill>
                <a:srgbClr val="0000C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1pPr>
    <a:lvl2pPr indent="228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2pPr>
    <a:lvl3pPr indent="457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3pPr>
    <a:lvl4pPr indent="685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4pPr>
    <a:lvl5pPr indent="9144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5pPr>
    <a:lvl6pPr indent="11430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6pPr>
    <a:lvl7pPr indent="1371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7pPr>
    <a:lvl8pPr indent="1600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8pPr>
    <a:lvl9pPr indent="1828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419600" y="3962400"/>
            <a:ext cx="15544800" cy="228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5791200" y="7162800"/>
            <a:ext cx="12801600" cy="35052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</a:lvl1pPr>
            <a:lvl2pPr algn="ctr">
              <a:buClrTx/>
            </a:lvl2pPr>
            <a:lvl3pPr algn="ctr">
              <a:buClrTx/>
            </a:lvl3pPr>
            <a:lvl4pPr algn="ctr">
              <a:buClrTx/>
            </a:lvl4pPr>
            <a:lvl5pPr algn="ctr"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20141638" y="12344400"/>
            <a:ext cx="591113" cy="57764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492625" y="8813800"/>
            <a:ext cx="15544802" cy="2724150"/>
          </a:xfrm>
          <a:prstGeom prst="rect">
            <a:avLst/>
          </a:prstGeom>
        </p:spPr>
        <p:txBody>
          <a:bodyPr anchor="t"/>
          <a:lstStyle>
            <a:lvl1pPr algn="l">
              <a:defRPr b="1" cap="all" sz="8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2" cy="30003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ClrTx/>
              <a:buSzTx/>
              <a:buNone/>
              <a:defRPr sz="4000"/>
            </a:lvl1pPr>
            <a:lvl2pPr marL="0" indent="0">
              <a:spcBef>
                <a:spcPts val="900"/>
              </a:spcBef>
              <a:buClrTx/>
              <a:buSzTx/>
              <a:buNone/>
              <a:defRPr sz="4000"/>
            </a:lvl2pPr>
            <a:lvl3pPr marL="0" indent="0">
              <a:spcBef>
                <a:spcPts val="900"/>
              </a:spcBef>
              <a:buClrTx/>
              <a:buSzTx/>
              <a:buNone/>
              <a:defRPr sz="4000"/>
            </a:lvl3pPr>
            <a:lvl4pPr marL="0" indent="0">
              <a:spcBef>
                <a:spcPts val="900"/>
              </a:spcBef>
              <a:buClrTx/>
              <a:buSzTx/>
              <a:buNone/>
              <a:defRPr sz="4000"/>
            </a:lvl4pPr>
            <a:lvl5pPr marL="0" indent="0">
              <a:spcBef>
                <a:spcPts val="900"/>
              </a:spcBef>
              <a:buClrTx/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651250" y="3200400"/>
            <a:ext cx="8388350" cy="8997950"/>
          </a:xfrm>
          <a:prstGeom prst="rect">
            <a:avLst/>
          </a:prstGeom>
        </p:spPr>
        <p:txBody>
          <a:bodyPr/>
          <a:lstStyle>
            <a:lvl1pPr>
              <a:spcBef>
                <a:spcPts val="1300"/>
              </a:spcBef>
              <a:defRPr sz="5600"/>
            </a:lvl1pPr>
            <a:lvl2pPr marL="1123950" indent="-666750">
              <a:spcBef>
                <a:spcPts val="1300"/>
              </a:spcBef>
              <a:defRPr sz="5600"/>
            </a:lvl2pPr>
            <a:lvl3pPr marL="1554477" indent="-640077">
              <a:spcBef>
                <a:spcPts val="1300"/>
              </a:spcBef>
              <a:defRPr sz="5600"/>
            </a:lvl3pPr>
            <a:lvl4pPr marL="2082800" indent="-711200">
              <a:spcBef>
                <a:spcPts val="1300"/>
              </a:spcBef>
              <a:defRPr sz="5600"/>
            </a:lvl4pPr>
            <a:lvl5pPr marL="2540000" indent="-711200">
              <a:spcBef>
                <a:spcPts val="1300"/>
              </a:spcBef>
              <a:defRPr sz="5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ClrTx/>
              <a:buSzTx/>
              <a:buNone/>
              <a:defRPr b="1" sz="4800"/>
            </a:lvl1pPr>
            <a:lvl2pPr marL="0" indent="0">
              <a:spcBef>
                <a:spcPts val="1100"/>
              </a:spcBef>
              <a:buClrTx/>
              <a:buSzTx/>
              <a:buNone/>
              <a:defRPr b="1" sz="4800"/>
            </a:lvl2pPr>
            <a:lvl3pPr marL="0" indent="0">
              <a:spcBef>
                <a:spcPts val="1100"/>
              </a:spcBef>
              <a:buClrTx/>
              <a:buSzTx/>
              <a:buNone/>
              <a:defRPr b="1" sz="4800"/>
            </a:lvl3pPr>
            <a:lvl4pPr marL="0" indent="0">
              <a:spcBef>
                <a:spcPts val="1100"/>
              </a:spcBef>
              <a:buClrTx/>
              <a:buSzTx/>
              <a:buNone/>
              <a:defRPr b="1" sz="4800"/>
            </a:lvl4pPr>
            <a:lvl5pPr marL="0" indent="0">
              <a:spcBef>
                <a:spcPts val="1100"/>
              </a:spcBef>
              <a:buClrTx/>
              <a:buSzTx/>
              <a:buNone/>
              <a:defRPr b="1"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文字版面配置區 4"/>
          <p:cNvSpPr/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anchor="b"/>
          <a:lstStyle>
            <a:lvl1pPr algn="l">
              <a:defRPr b="1" sz="4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文字版面配置區 3"/>
          <p:cNvSpPr/>
          <p:nvPr>
            <p:ph type="body" sz="quarter" idx="21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632575" y="9601200"/>
            <a:ext cx="10972803" cy="1133476"/>
          </a:xfrm>
          <a:prstGeom prst="rect">
            <a:avLst/>
          </a:prstGeom>
        </p:spPr>
        <p:txBody>
          <a:bodyPr anchor="b"/>
          <a:lstStyle>
            <a:lvl1pPr algn="l">
              <a:defRPr b="1" sz="4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圖片版面配置區 2"/>
          <p:cNvSpPr/>
          <p:nvPr>
            <p:ph type="pic" sz="half" idx="21"/>
          </p:nvPr>
        </p:nvSpPr>
        <p:spPr>
          <a:xfrm>
            <a:off x="6632575" y="1225550"/>
            <a:ext cx="10972803" cy="8229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632575" y="10734675"/>
            <a:ext cx="10972803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2800"/>
            </a:lvl1pPr>
            <a:lvl2pPr marL="0" indent="0">
              <a:spcBef>
                <a:spcPts val="600"/>
              </a:spcBef>
              <a:buClrTx/>
              <a:buSzTx/>
              <a:buNone/>
              <a:defRPr sz="2800"/>
            </a:lvl2pPr>
            <a:lvl3pPr marL="0" indent="0">
              <a:spcBef>
                <a:spcPts val="600"/>
              </a:spcBef>
              <a:buClrTx/>
              <a:buSzTx/>
              <a:buNone/>
              <a:defRPr sz="2800"/>
            </a:lvl3pPr>
            <a:lvl4pPr marL="0" indent="0">
              <a:spcBef>
                <a:spcPts val="600"/>
              </a:spcBef>
              <a:buClrTx/>
              <a:buSzTx/>
              <a:buNone/>
              <a:defRPr sz="2800"/>
            </a:lvl4pPr>
            <a:lvl5pPr marL="0" indent="0">
              <a:spcBef>
                <a:spcPts val="600"/>
              </a:spcBef>
              <a:buClrTx/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651250" y="457200"/>
            <a:ext cx="170815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651250" y="3200400"/>
            <a:ext cx="17081500" cy="8997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0141638" y="12490450"/>
            <a:ext cx="591113" cy="577643"/>
          </a:xfrm>
          <a:prstGeom prst="rect">
            <a:avLst/>
          </a:prstGeom>
          <a:ln w="12700">
            <a:miter lim="400000"/>
          </a:ln>
        </p:spPr>
        <p:txBody>
          <a:bodyPr wrap="none" lIns="91437" tIns="91437" rIns="91437" bIns="91437">
            <a:spAutoFit/>
          </a:bodyPr>
          <a:lstStyle>
            <a:lvl1pPr algn="r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85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1110342" marR="0" indent="-653142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85000"/>
        <a:buFontTx/>
        <a:buChar char="●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524000" marR="0" indent="-60960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2103120" marR="0" indent="-731519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90000"/>
        <a:buFontTx/>
        <a:buChar char="●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5603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30175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4747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9319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389120" marR="0" indent="-731520" algn="l" defTabSz="1828800" rtl="0" latinLnBrk="0">
        <a:lnSpc>
          <a:spcPct val="100000"/>
        </a:lnSpc>
        <a:spcBef>
          <a:spcPts val="1500"/>
        </a:spcBef>
        <a:spcAft>
          <a:spcPts val="0"/>
        </a:spcAft>
        <a:buClr>
          <a:srgbClr val="CCFFCC"/>
        </a:buClr>
        <a:buSzPct val="100000"/>
        <a:buFontTx/>
        <a:buChar char="◼"/>
        <a:tabLst/>
        <a:defRPr b="0" baseline="0" cap="none" i="0" spc="0" strike="noStrike" sz="6400" u="none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7"/>
          <p:cNvSpPr txBox="1"/>
          <p:nvPr/>
        </p:nvSpPr>
        <p:spPr>
          <a:xfrm>
            <a:off x="1634852" y="2942025"/>
            <a:ext cx="839408" cy="85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S7</a:t>
            </a:r>
          </a:p>
        </p:txBody>
      </p:sp>
      <p:sp>
        <p:nvSpPr>
          <p:cNvPr id="95" name="你的信實廣大…"/>
          <p:cNvSpPr txBox="1"/>
          <p:nvPr/>
        </p:nvSpPr>
        <p:spPr>
          <a:xfrm>
            <a:off x="2881034" y="4922428"/>
            <a:ext cx="16094606" cy="5110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 anchor="ctr">
            <a:spAutoFit/>
          </a:bodyPr>
          <a:lstStyle/>
          <a:p>
            <a:pPr algn="ctr">
              <a:defRPr sz="16900">
                <a:solidFill>
                  <a:srgbClr val="FFF239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你的信實廣大</a:t>
            </a:r>
          </a:p>
          <a:p>
            <a:pPr algn="ctr">
              <a:defRPr sz="12500">
                <a:solidFill>
                  <a:srgbClr val="FFF239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Great Is Thy Faithfulness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reat is thy faithfulness, O God my Father,…"/>
          <p:cNvSpPr txBox="1"/>
          <p:nvPr/>
        </p:nvSpPr>
        <p:spPr>
          <a:xfrm>
            <a:off x="1895218" y="1628240"/>
            <a:ext cx="20945638" cy="994917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/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O God my Father,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There is no shadow of turning with Thee;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Thou changest not, Thy compassions they fail not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As Thou has been Thou forever will be.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 我神我天父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全無轉動影兒  藏在你心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你不改變  你慈愛永不轉移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無始無終的神  施恩不盡 </a:t>
            </a:r>
          </a:p>
        </p:txBody>
      </p:sp>
      <p:sp>
        <p:nvSpPr>
          <p:cNvPr id="98" name="Great is thy faithfulness 1/3"/>
          <p:cNvSpPr txBox="1"/>
          <p:nvPr/>
        </p:nvSpPr>
        <p:spPr>
          <a:xfrm>
            <a:off x="18858100" y="13051322"/>
            <a:ext cx="4992394" cy="64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Great is thy faithfulness 1/3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reat is Thy faithfulness!…"/>
          <p:cNvSpPr txBox="1"/>
          <p:nvPr/>
        </p:nvSpPr>
        <p:spPr>
          <a:xfrm>
            <a:off x="1825014" y="1294974"/>
            <a:ext cx="20945637" cy="994917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/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faithfulness!  x2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Morning by morning new mercies I see.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All I have needed Thy hand hath provided.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Lord unto me.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你的信實廣大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每早晨赐下新丰富恩惠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我一切需要你手豐富預備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8000"/>
              <a:t>你的信實廣大 顯在我身</a:t>
            </a:r>
            <a:r>
              <a:t> </a:t>
            </a:r>
          </a:p>
        </p:txBody>
      </p:sp>
      <p:sp>
        <p:nvSpPr>
          <p:cNvPr id="101" name="Great is thy faithfulness Chr."/>
          <p:cNvSpPr txBox="1"/>
          <p:nvPr/>
        </p:nvSpPr>
        <p:spPr>
          <a:xfrm>
            <a:off x="18858100" y="13051322"/>
            <a:ext cx="5172451" cy="64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Great is thy faithfulness Chr.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春夏秋冬四季  有栽種收成…"/>
          <p:cNvSpPr txBox="1"/>
          <p:nvPr/>
        </p:nvSpPr>
        <p:spPr>
          <a:xfrm>
            <a:off x="1825014" y="1294974"/>
            <a:ext cx="20945637" cy="964437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/>
          <a:p>
            <a:pPr algn="ctr">
              <a:defRPr b="1" sz="62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Summer and winter and springtime and harvest</a:t>
            </a:r>
          </a:p>
          <a:p>
            <a:pPr algn="ctr">
              <a:defRPr b="1" sz="62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Sun moon and stars in their courses above;</a:t>
            </a:r>
          </a:p>
          <a:p>
            <a:pPr algn="ctr">
              <a:defRPr b="1" sz="62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Join with all nature in manifold witness,</a:t>
            </a:r>
          </a:p>
          <a:p>
            <a:pPr algn="ctr">
              <a:defRPr b="1" sz="62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To Thy great faithfulness, mercy and love.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春夏秋冬四季  有栽種收成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日月星辰時刻 循轉不止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宇宙萬物 都為造物主見證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8000"/>
              <a:t>述說天父 莫大信實仁慈</a:t>
            </a:r>
            <a:r>
              <a:t> </a:t>
            </a:r>
          </a:p>
        </p:txBody>
      </p:sp>
      <p:sp>
        <p:nvSpPr>
          <p:cNvPr id="104" name="Great is thy faithfulness 2/3"/>
          <p:cNvSpPr txBox="1"/>
          <p:nvPr/>
        </p:nvSpPr>
        <p:spPr>
          <a:xfrm>
            <a:off x="18858100" y="13051322"/>
            <a:ext cx="4992394" cy="64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Great is thy faithfulness 2/3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reat is Thy faithfulness!…"/>
          <p:cNvSpPr txBox="1"/>
          <p:nvPr/>
        </p:nvSpPr>
        <p:spPr>
          <a:xfrm>
            <a:off x="1825014" y="1294974"/>
            <a:ext cx="20945637" cy="994917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/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faithfulness!  x2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Morning by morning new mercies I see.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All I have needed Thy hand hath provided.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Lord unto me.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你的信實廣大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每早晨赐下新丰富恩惠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我一切需要你手豐富預備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8000"/>
              <a:t>你的信實廣大 顯在我身</a:t>
            </a:r>
            <a:r>
              <a:t> </a:t>
            </a:r>
          </a:p>
        </p:txBody>
      </p:sp>
      <p:sp>
        <p:nvSpPr>
          <p:cNvPr id="107" name="Great is thy faithfulness Chr."/>
          <p:cNvSpPr txBox="1"/>
          <p:nvPr/>
        </p:nvSpPr>
        <p:spPr>
          <a:xfrm>
            <a:off x="18858100" y="13051322"/>
            <a:ext cx="5172451" cy="64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Great is thy faithfulness Chr.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rdon for sin and a peace that endureth,…"/>
          <p:cNvSpPr txBox="1"/>
          <p:nvPr/>
        </p:nvSpPr>
        <p:spPr>
          <a:xfrm>
            <a:off x="1942020" y="1883411"/>
            <a:ext cx="20945637" cy="994917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/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Pardon for sin and a peace that endureth,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Thy own dear presence to cheer and to guide.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Strength for today and bright hope for tomorrow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Blessings all mine, with ten thousand beside.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你赦免我罪愆 賜我永平安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你的榮光親自 安慰導引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日月加力 更賜我光明盼望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你所賜的恩愛 永無止盡</a:t>
            </a:r>
          </a:p>
        </p:txBody>
      </p:sp>
      <p:sp>
        <p:nvSpPr>
          <p:cNvPr id="110" name="Great is thy faithfulness 3/3"/>
          <p:cNvSpPr txBox="1"/>
          <p:nvPr/>
        </p:nvSpPr>
        <p:spPr>
          <a:xfrm>
            <a:off x="18858100" y="13051322"/>
            <a:ext cx="4992394" cy="64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Great is thy faithfulness 3/3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reat is Thy faithfulness!…"/>
          <p:cNvSpPr txBox="1"/>
          <p:nvPr/>
        </p:nvSpPr>
        <p:spPr>
          <a:xfrm>
            <a:off x="1825014" y="1294974"/>
            <a:ext cx="20945637" cy="994917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/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faithfulness!  x2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Morning by morning new mercies I see.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All I have needed Thy hand hath provided.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Lord unto me.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你的信實廣大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每早晨赐下新丰富恩惠 </a:t>
            </a:r>
          </a:p>
          <a:p>
            <a:pPr algn="ctr">
              <a:defRPr b="1" sz="8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我一切需要你手豐富預備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8000"/>
              <a:t>你的信實廣大 顯在我身</a:t>
            </a:r>
            <a:r>
              <a:t> </a:t>
            </a:r>
          </a:p>
        </p:txBody>
      </p:sp>
      <p:sp>
        <p:nvSpPr>
          <p:cNvPr id="113" name="Great is thy faithfulness Chr."/>
          <p:cNvSpPr txBox="1"/>
          <p:nvPr/>
        </p:nvSpPr>
        <p:spPr>
          <a:xfrm>
            <a:off x="18858100" y="13051322"/>
            <a:ext cx="5172451" cy="64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Great is thy faithfulness Chr.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reat is thy faithfulness Chr."/>
          <p:cNvSpPr txBox="1"/>
          <p:nvPr/>
        </p:nvSpPr>
        <p:spPr>
          <a:xfrm>
            <a:off x="18202867" y="12847094"/>
            <a:ext cx="5172451" cy="64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34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r>
              <a:t>Great is thy faithfulness Chr.</a:t>
            </a:r>
          </a:p>
        </p:txBody>
      </p:sp>
      <p:sp>
        <p:nvSpPr>
          <p:cNvPr id="116" name="Heart"/>
          <p:cNvSpPr/>
          <p:nvPr/>
        </p:nvSpPr>
        <p:spPr>
          <a:xfrm>
            <a:off x="23431557" y="12853761"/>
            <a:ext cx="717210" cy="633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fill="norm" stroke="1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E22146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ctr" defTabSz="1130300"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117" name="Great is Thy faithfulness!…"/>
          <p:cNvSpPr txBox="1"/>
          <p:nvPr/>
        </p:nvSpPr>
        <p:spPr>
          <a:xfrm>
            <a:off x="1895218" y="4360526"/>
            <a:ext cx="20945638" cy="542797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spAutoFit/>
          </a:bodyPr>
          <a:lstStyle/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All I have needed Thy hand hath provided</a:t>
            </a:r>
          </a:p>
          <a:p>
            <a:pPr algn="ctr">
              <a:defRPr b="1" sz="67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Great is Thy faithfulness, Lord unto me.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我一切需要你手豐富預備 </a:t>
            </a:r>
          </a:p>
          <a:p>
            <a:pPr algn="ctr">
              <a:defRPr b="1" sz="9000">
                <a:solidFill>
                  <a:srgbClr val="077906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你的信實廣大 顯在我身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designb">
  <a:themeElements>
    <a:clrScheme name="tdesignb">
      <a:dk1>
        <a:srgbClr val="0000CC"/>
      </a:dk1>
      <a:lt1>
        <a:srgbClr val="0000CC"/>
      </a:lt1>
      <a:dk2>
        <a:srgbClr val="A7A7A7"/>
      </a:dk2>
      <a:lt2>
        <a:srgbClr val="535353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0000FF"/>
      </a:hlink>
      <a:folHlink>
        <a:srgbClr val="FF00FF"/>
      </a:folHlink>
    </a:clrScheme>
    <a:fontScheme name="tdesignb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design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C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C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C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designb">
  <a:themeElements>
    <a:clrScheme name="tdesignb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9CC8"/>
      </a:accent1>
      <a:accent2>
        <a:srgbClr val="C0C0C0"/>
      </a:accent2>
      <a:accent3>
        <a:srgbClr val="ADB8E2"/>
      </a:accent3>
      <a:accent4>
        <a:srgbClr val="DADADA"/>
      </a:accent4>
      <a:accent5>
        <a:srgbClr val="C3CBE0"/>
      </a:accent5>
      <a:accent6>
        <a:srgbClr val="AEAEAE"/>
      </a:accent6>
      <a:hlink>
        <a:srgbClr val="0000FF"/>
      </a:hlink>
      <a:folHlink>
        <a:srgbClr val="FF00FF"/>
      </a:folHlink>
    </a:clrScheme>
    <a:fontScheme name="tdesignb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designb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C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C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CC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